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4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PLEASANT VALLEY RD / STASSNEY LN
Intersection ID: 5157006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